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76" r:id="rId11"/>
    <p:sldId id="271" r:id="rId12"/>
    <p:sldId id="272" r:id="rId13"/>
    <p:sldId id="273" r:id="rId14"/>
    <p:sldId id="274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512"/>
              </p:ext>
            </p:extLst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825</Words>
  <Application>Microsoft Office PowerPoint</Application>
  <PresentationFormat>Widescreen</PresentationFormat>
  <Paragraphs>258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56</cp:revision>
  <dcterms:created xsi:type="dcterms:W3CDTF">2021-06-02T01:34:28Z</dcterms:created>
  <dcterms:modified xsi:type="dcterms:W3CDTF">2021-06-04T07:15:12Z</dcterms:modified>
</cp:coreProperties>
</file>